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64" r:id="rId3"/>
    <p:sldId id="257" r:id="rId4"/>
    <p:sldId id="258" r:id="rId5"/>
    <p:sldId id="259" r:id="rId6"/>
    <p:sldId id="260"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9" autoAdjust="0"/>
    <p:restoredTop sz="67666" autoAdjust="0"/>
  </p:normalViewPr>
  <p:slideViewPr>
    <p:cSldViewPr>
      <p:cViewPr>
        <p:scale>
          <a:sx n="50" d="100"/>
          <a:sy n="50" d="100"/>
        </p:scale>
        <p:origin x="1685" y="37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44"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8679B9-1B52-4A86-82DA-383A7A02B962}" type="datetimeFigureOut">
              <a:rPr lang="en-US" smtClean="0"/>
              <a:pPr/>
              <a:t>2/19/2020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642854-3ACD-4603-B9C4-13843F53998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D642854-3ACD-4603-B9C4-13843F53998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Make sure not to develop a script for the conversation</a:t>
            </a:r>
            <a:r>
              <a:rPr lang="en-US" baseline="0" dirty="0" smtClean="0"/>
              <a:t>, because it will interrupt the flow and also will not sound natural. It is effective to be fully concentrated on the call for both parties, so consider factors that may limit concentration on both ends</a:t>
            </a:r>
            <a:endParaRPr lang="en-US" dirty="0"/>
          </a:p>
        </p:txBody>
      </p:sp>
      <p:sp>
        <p:nvSpPr>
          <p:cNvPr id="4" name="Slide Number Placeholder 3"/>
          <p:cNvSpPr>
            <a:spLocks noGrp="1"/>
          </p:cNvSpPr>
          <p:nvPr>
            <p:ph type="sldNum" sz="quarter" idx="10"/>
          </p:nvPr>
        </p:nvSpPr>
        <p:spPr/>
        <p:txBody>
          <a:bodyPr/>
          <a:lstStyle/>
          <a:p>
            <a:fld id="{8D642854-3ACD-4603-B9C4-13843F53998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Addressing</a:t>
            </a:r>
            <a:r>
              <a:rPr lang="en-US" baseline="0" dirty="0" smtClean="0"/>
              <a:t> either party in the conversation requires identification from both ends, even as a formality. It also presents to the listener how the other party may like to be addressed as.</a:t>
            </a:r>
            <a:endParaRPr lang="en-US" dirty="0"/>
          </a:p>
        </p:txBody>
      </p:sp>
      <p:sp>
        <p:nvSpPr>
          <p:cNvPr id="4" name="Slide Number Placeholder 3"/>
          <p:cNvSpPr>
            <a:spLocks noGrp="1"/>
          </p:cNvSpPr>
          <p:nvPr>
            <p:ph type="sldNum" sz="quarter" idx="10"/>
          </p:nvPr>
        </p:nvSpPr>
        <p:spPr/>
        <p:txBody>
          <a:bodyPr/>
          <a:lstStyle/>
          <a:p>
            <a:fld id="{8D642854-3ACD-4603-B9C4-13843F53998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even seek out relevant diction</a:t>
            </a:r>
            <a:r>
              <a:rPr lang="en-US" baseline="0" dirty="0" smtClean="0"/>
              <a:t> prior to making the call, and ensure to note down proper pronunciation. It is also efficient to be clear about the purpose of the call, which will structure the conversation to a resolution for both</a:t>
            </a:r>
            <a:endParaRPr lang="en-US" dirty="0"/>
          </a:p>
        </p:txBody>
      </p:sp>
      <p:sp>
        <p:nvSpPr>
          <p:cNvPr id="4" name="Slide Number Placeholder 3"/>
          <p:cNvSpPr>
            <a:spLocks noGrp="1"/>
          </p:cNvSpPr>
          <p:nvPr>
            <p:ph type="sldNum" sz="quarter" idx="10"/>
          </p:nvPr>
        </p:nvSpPr>
        <p:spPr/>
        <p:txBody>
          <a:bodyPr/>
          <a:lstStyle/>
          <a:p>
            <a:fld id="{8D642854-3ACD-4603-B9C4-13843F53998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Communications could be with different</a:t>
            </a:r>
            <a:r>
              <a:rPr lang="en-US" baseline="0" dirty="0" smtClean="0"/>
              <a:t> age groups, cultural backgrounds, or cultures. Effective communications takes the factors into account by appreciating the differences and respecting what the other holds in high regard. Be sensitive and adjust </a:t>
            </a:r>
            <a:endParaRPr lang="en-US" dirty="0"/>
          </a:p>
        </p:txBody>
      </p:sp>
      <p:sp>
        <p:nvSpPr>
          <p:cNvPr id="4" name="Slide Number Placeholder 3"/>
          <p:cNvSpPr>
            <a:spLocks noGrp="1"/>
          </p:cNvSpPr>
          <p:nvPr>
            <p:ph type="sldNum" sz="quarter" idx="10"/>
          </p:nvPr>
        </p:nvSpPr>
        <p:spPr/>
        <p:txBody>
          <a:bodyPr/>
          <a:lstStyle/>
          <a:p>
            <a:fld id="{8D642854-3ACD-4603-B9C4-13843F53998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Ask or prompt the other party for questions for ideas that either party did not understand</a:t>
            </a:r>
          </a:p>
          <a:p>
            <a:endParaRPr lang="en-US" dirty="0"/>
          </a:p>
        </p:txBody>
      </p:sp>
      <p:sp>
        <p:nvSpPr>
          <p:cNvPr id="4" name="Slide Number Placeholder 3"/>
          <p:cNvSpPr>
            <a:spLocks noGrp="1"/>
          </p:cNvSpPr>
          <p:nvPr>
            <p:ph type="sldNum" sz="quarter" idx="10"/>
          </p:nvPr>
        </p:nvSpPr>
        <p:spPr/>
        <p:txBody>
          <a:bodyPr/>
          <a:lstStyle/>
          <a:p>
            <a:fld id="{8D642854-3ACD-4603-B9C4-13843F53998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Active listening will allow</a:t>
            </a:r>
            <a:r>
              <a:rPr lang="en-US" baseline="0" dirty="0" smtClean="0"/>
              <a:t> both parties to hear what the other says and intends rather than taking the words out of context to appeal to what appeals to you. </a:t>
            </a:r>
            <a:endParaRPr lang="en-US" baseline="0" dirty="0" smtClean="0"/>
          </a:p>
          <a:p>
            <a:r>
              <a:rPr lang="en-US" dirty="0" smtClean="0"/>
              <a:t>Also take into account the tone of your voice; keep it light and avoid the feeling of boredom</a:t>
            </a:r>
            <a:endParaRPr lang="en-US" dirty="0"/>
          </a:p>
        </p:txBody>
      </p:sp>
      <p:sp>
        <p:nvSpPr>
          <p:cNvPr id="4" name="Slide Number Placeholder 3"/>
          <p:cNvSpPr>
            <a:spLocks noGrp="1"/>
          </p:cNvSpPr>
          <p:nvPr>
            <p:ph type="sldNum" sz="quarter" idx="10"/>
          </p:nvPr>
        </p:nvSpPr>
        <p:spPr/>
        <p:txBody>
          <a:bodyPr/>
          <a:lstStyle/>
          <a:p>
            <a:fld id="{8D642854-3ACD-4603-B9C4-13843F539985}"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2/19/2020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2/19/2020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2/19/2020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1D8BD707-D9CF-40AE-B4C6-C98DA3205C09}" type="datetimeFigureOut">
              <a:rPr lang="en-US" smtClean="0"/>
              <a:pPr/>
              <a:t>2/19/2020</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2/19/2020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38600" y="13717"/>
            <a:ext cx="5105400" cy="1496568"/>
          </a:xfrm>
        </p:spPr>
        <p:txBody>
          <a:bodyPr/>
          <a:lstStyle/>
          <a:p>
            <a:r>
              <a:rPr lang="en-US" dirty="0" smtClean="0"/>
              <a:t>EFFECTIVE COMMUNICATION </a:t>
            </a:r>
            <a:endParaRPr lang="en-US" dirty="0"/>
          </a:p>
        </p:txBody>
      </p:sp>
      <p:sp>
        <p:nvSpPr>
          <p:cNvPr id="3" name="Subtitle 2"/>
          <p:cNvSpPr>
            <a:spLocks noGrp="1"/>
          </p:cNvSpPr>
          <p:nvPr>
            <p:ph type="subTitle" idx="1"/>
          </p:nvPr>
        </p:nvSpPr>
        <p:spPr>
          <a:xfrm>
            <a:off x="4013982" y="1558895"/>
            <a:ext cx="5114778" cy="1101248"/>
          </a:xfrm>
        </p:spPr>
        <p:txBody>
          <a:bodyPr/>
          <a:lstStyle/>
          <a:p>
            <a:r>
              <a:rPr lang="en-US" dirty="0" smtClean="0"/>
              <a:t>Applicable tactics to use over the telephone</a:t>
            </a:r>
            <a:endParaRPr lang="en-US" dirty="0"/>
          </a:p>
        </p:txBody>
      </p:sp>
      <p:pic>
        <p:nvPicPr>
          <p:cNvPr id="4" name="Picture 3"/>
          <p:cNvPicPr>
            <a:picLocks noChangeAspect="1"/>
          </p:cNvPicPr>
          <p:nvPr/>
        </p:nvPicPr>
        <p:blipFill>
          <a:blip r:embed="rId3"/>
          <a:stretch>
            <a:fillRect/>
          </a:stretch>
        </p:blipFill>
        <p:spPr>
          <a:xfrm rot="19981105">
            <a:off x="550346" y="2160722"/>
            <a:ext cx="5158476" cy="373347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Prepare for the call</a:t>
            </a:r>
            <a:endParaRPr lang="en-US" dirty="0"/>
          </a:p>
        </p:txBody>
      </p:sp>
      <p:sp>
        <p:nvSpPr>
          <p:cNvPr id="3" name="Content Placeholder 2"/>
          <p:cNvSpPr>
            <a:spLocks noGrp="1"/>
          </p:cNvSpPr>
          <p:nvPr>
            <p:ph sz="half" idx="1"/>
          </p:nvPr>
        </p:nvSpPr>
        <p:spPr>
          <a:xfrm>
            <a:off x="457200" y="1600200"/>
            <a:ext cx="3886200" cy="4525963"/>
          </a:xfrm>
        </p:spPr>
        <p:txBody>
          <a:bodyPr>
            <a:normAutofit fontScale="85000" lnSpcReduction="10000"/>
          </a:bodyPr>
          <a:lstStyle/>
          <a:p>
            <a:r>
              <a:rPr lang="en-US" dirty="0" smtClean="0"/>
              <a:t>Find a quiet spot without distractions prior to making the call. </a:t>
            </a:r>
            <a:endParaRPr lang="en-US" dirty="0" smtClean="0"/>
          </a:p>
          <a:p>
            <a:r>
              <a:rPr lang="en-US" dirty="0" smtClean="0"/>
              <a:t>Do </a:t>
            </a:r>
            <a:r>
              <a:rPr lang="en-US" dirty="0" smtClean="0"/>
              <a:t>not write a script but note down important points in a prompt sheet and place it in front of you while making the call</a:t>
            </a:r>
            <a:r>
              <a:rPr lang="en-US" dirty="0" smtClean="0"/>
              <a:t>.</a:t>
            </a:r>
          </a:p>
          <a:p>
            <a:r>
              <a:rPr lang="en-US" dirty="0" smtClean="0"/>
              <a:t> </a:t>
            </a:r>
            <a:r>
              <a:rPr lang="en-US" dirty="0" smtClean="0"/>
              <a:t>Also consider probable time differences and diction</a:t>
            </a:r>
          </a:p>
        </p:txBody>
      </p:sp>
      <p:pic>
        <p:nvPicPr>
          <p:cNvPr id="5" name="Content Placeholder 4" descr="prompt.jpg"/>
          <p:cNvPicPr>
            <a:picLocks noGrp="1" noChangeAspect="1"/>
          </p:cNvPicPr>
          <p:nvPr>
            <p:ph sz="half" idx="2"/>
          </p:nvPr>
        </p:nvPicPr>
        <p:blipFill>
          <a:blip r:embed="rId3"/>
          <a:stretch>
            <a:fillRect/>
          </a:stretch>
        </p:blipFill>
        <p:spPr>
          <a:xfrm>
            <a:off x="4495800" y="1451317"/>
            <a:ext cx="4343400" cy="5394717"/>
          </a:xfr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Specify your identity when answering the call</a:t>
            </a:r>
            <a:endParaRPr lang="en-US" dirty="0"/>
          </a:p>
        </p:txBody>
      </p:sp>
      <p:sp>
        <p:nvSpPr>
          <p:cNvPr id="3" name="Content Placeholder 2"/>
          <p:cNvSpPr>
            <a:spLocks noGrp="1"/>
          </p:cNvSpPr>
          <p:nvPr>
            <p:ph idx="1"/>
          </p:nvPr>
        </p:nvSpPr>
        <p:spPr>
          <a:xfrm>
            <a:off x="457200" y="1752600"/>
            <a:ext cx="5486400" cy="2819400"/>
          </a:xfrm>
        </p:spPr>
        <p:txBody>
          <a:bodyPr/>
          <a:lstStyle/>
          <a:p>
            <a:r>
              <a:rPr lang="en-US" dirty="0" smtClean="0"/>
              <a:t>Not knowing whom the other party is makes the conversation dull and disorienting. </a:t>
            </a:r>
            <a:endParaRPr lang="en-US" dirty="0" smtClean="0"/>
          </a:p>
          <a:p>
            <a:r>
              <a:rPr lang="en-US" dirty="0" smtClean="0"/>
              <a:t>Commence </a:t>
            </a:r>
            <a:r>
              <a:rPr lang="en-US" dirty="0" smtClean="0"/>
              <a:t>the conversation with a bright and lighter </a:t>
            </a:r>
            <a:r>
              <a:rPr lang="en-US" dirty="0" smtClean="0"/>
              <a:t>tone</a:t>
            </a:r>
          </a:p>
          <a:p>
            <a:pPr marL="0" indent="0">
              <a:buNone/>
            </a:pPr>
            <a:endParaRPr lang="en-US" dirty="0"/>
          </a:p>
        </p:txBody>
      </p:sp>
      <p:pic>
        <p:nvPicPr>
          <p:cNvPr id="4" name="Picture 3"/>
          <p:cNvPicPr>
            <a:picLocks noChangeAspect="1"/>
          </p:cNvPicPr>
          <p:nvPr/>
        </p:nvPicPr>
        <p:blipFill>
          <a:blip r:embed="rId3"/>
          <a:stretch>
            <a:fillRect/>
          </a:stretch>
        </p:blipFill>
        <p:spPr>
          <a:xfrm rot="20059032">
            <a:off x="4326516" y="3293653"/>
            <a:ext cx="4543425" cy="27668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663" y="152400"/>
            <a:ext cx="7239000" cy="777240"/>
          </a:xfrm>
        </p:spPr>
        <p:txBody>
          <a:bodyPr/>
          <a:lstStyle/>
          <a:p>
            <a:pPr algn="ctr"/>
            <a:r>
              <a:rPr lang="en-US" dirty="0" smtClean="0"/>
              <a:t>Speak with clarity</a:t>
            </a:r>
            <a:endParaRPr lang="en-US" dirty="0"/>
          </a:p>
        </p:txBody>
      </p:sp>
      <p:sp>
        <p:nvSpPr>
          <p:cNvPr id="3" name="Content Placeholder 2"/>
          <p:cNvSpPr>
            <a:spLocks noGrp="1"/>
          </p:cNvSpPr>
          <p:nvPr>
            <p:ph idx="1"/>
          </p:nvPr>
        </p:nvSpPr>
        <p:spPr>
          <a:xfrm>
            <a:off x="457200" y="929640"/>
            <a:ext cx="6934200" cy="3108960"/>
          </a:xfrm>
        </p:spPr>
        <p:txBody>
          <a:bodyPr/>
          <a:lstStyle/>
          <a:p>
            <a:r>
              <a:rPr lang="en-US" dirty="0" smtClean="0"/>
              <a:t>Avoid speaking to hastily, gushing and mumbling, and ensure you pronounce your words well. </a:t>
            </a:r>
            <a:endParaRPr lang="en-US" dirty="0" smtClean="0"/>
          </a:p>
          <a:p>
            <a:r>
              <a:rPr lang="en-US" dirty="0" smtClean="0"/>
              <a:t>You </a:t>
            </a:r>
            <a:r>
              <a:rPr lang="en-US" dirty="0" smtClean="0"/>
              <a:t>can also speak slowly or a little louder based on the language or other barriers. </a:t>
            </a:r>
            <a:endParaRPr lang="en-US" dirty="0" smtClean="0"/>
          </a:p>
          <a:p>
            <a:r>
              <a:rPr lang="en-US" dirty="0" smtClean="0"/>
              <a:t>Clarity </a:t>
            </a:r>
            <a:r>
              <a:rPr lang="en-US" dirty="0" smtClean="0"/>
              <a:t>should also reflect on what you both seek to achieve. </a:t>
            </a:r>
            <a:endParaRPr lang="en-US" dirty="0"/>
          </a:p>
        </p:txBody>
      </p:sp>
      <p:pic>
        <p:nvPicPr>
          <p:cNvPr id="4" name="Picture 3"/>
          <p:cNvPicPr>
            <a:picLocks noChangeAspect="1"/>
          </p:cNvPicPr>
          <p:nvPr/>
        </p:nvPicPr>
        <p:blipFill>
          <a:blip r:embed="rId3"/>
          <a:stretch>
            <a:fillRect/>
          </a:stretch>
        </p:blipFill>
        <p:spPr>
          <a:xfrm rot="21359227">
            <a:off x="3252722" y="3727349"/>
            <a:ext cx="5822596" cy="2983226"/>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Adjust your speech to be sensible to second party</a:t>
            </a:r>
            <a:endParaRPr lang="en-US" dirty="0"/>
          </a:p>
        </p:txBody>
      </p:sp>
      <p:sp>
        <p:nvSpPr>
          <p:cNvPr id="3" name="Content Placeholder 2"/>
          <p:cNvSpPr>
            <a:spLocks noGrp="1"/>
          </p:cNvSpPr>
          <p:nvPr>
            <p:ph idx="1"/>
          </p:nvPr>
        </p:nvSpPr>
        <p:spPr>
          <a:xfrm>
            <a:off x="457200" y="1609416"/>
            <a:ext cx="4343400" cy="3953184"/>
          </a:xfrm>
        </p:spPr>
        <p:txBody>
          <a:bodyPr/>
          <a:lstStyle/>
          <a:p>
            <a:r>
              <a:rPr lang="en-US" dirty="0" smtClean="0"/>
              <a:t>Take into account the other person and adjust your language to fit the listener. </a:t>
            </a:r>
            <a:endParaRPr lang="en-US" dirty="0" smtClean="0"/>
          </a:p>
          <a:p>
            <a:r>
              <a:rPr lang="en-US" dirty="0" smtClean="0"/>
              <a:t>Take </a:t>
            </a:r>
            <a:r>
              <a:rPr lang="en-US" dirty="0" smtClean="0"/>
              <a:t>into context their age, cultural background, and other contributing factors that may limit understanding.</a:t>
            </a:r>
            <a:endParaRPr lang="en-US" dirty="0"/>
          </a:p>
        </p:txBody>
      </p:sp>
      <p:pic>
        <p:nvPicPr>
          <p:cNvPr id="4" name="Picture 3"/>
          <p:cNvPicPr>
            <a:picLocks noChangeAspect="1"/>
          </p:cNvPicPr>
          <p:nvPr/>
        </p:nvPicPr>
        <p:blipFill>
          <a:blip r:embed="rId3"/>
          <a:stretch>
            <a:fillRect/>
          </a:stretch>
        </p:blipFill>
        <p:spPr>
          <a:xfrm>
            <a:off x="4800600" y="1609416"/>
            <a:ext cx="4267200" cy="5156504"/>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432560"/>
          </a:xfrm>
        </p:spPr>
        <p:txBody>
          <a:bodyPr>
            <a:normAutofit fontScale="90000"/>
          </a:bodyPr>
          <a:lstStyle/>
          <a:p>
            <a:pPr algn="ctr"/>
            <a:r>
              <a:rPr lang="en-US" dirty="0" smtClean="0"/>
              <a:t>Make use of good descriptive language that evoke images in the listener’s mind</a:t>
            </a:r>
            <a:endParaRPr lang="en-US" dirty="0"/>
          </a:p>
        </p:txBody>
      </p:sp>
      <p:sp>
        <p:nvSpPr>
          <p:cNvPr id="3" name="Content Placeholder 2"/>
          <p:cNvSpPr>
            <a:spLocks noGrp="1"/>
          </p:cNvSpPr>
          <p:nvPr>
            <p:ph idx="1"/>
          </p:nvPr>
        </p:nvSpPr>
        <p:spPr>
          <a:xfrm>
            <a:off x="457200" y="1981200"/>
            <a:ext cx="7239000" cy="4474536"/>
          </a:xfrm>
        </p:spPr>
        <p:txBody>
          <a:bodyPr/>
          <a:lstStyle/>
          <a:p>
            <a:r>
              <a:rPr lang="en-US" dirty="0" smtClean="0"/>
              <a:t>Proper description will account for shape, color, size and other variables. </a:t>
            </a:r>
            <a:r>
              <a:rPr lang="en-US" dirty="0" err="1" smtClean="0"/>
              <a:t>Eg</a:t>
            </a:r>
            <a:r>
              <a:rPr lang="en-US" dirty="0" smtClean="0"/>
              <a:t>,</a:t>
            </a:r>
            <a:endParaRPr lang="en-US" dirty="0"/>
          </a:p>
        </p:txBody>
      </p:sp>
      <p:pic>
        <p:nvPicPr>
          <p:cNvPr id="4" name="Picture 3" descr="maxresdefault.jpg"/>
          <p:cNvPicPr>
            <a:picLocks noChangeAspect="1"/>
          </p:cNvPicPr>
          <p:nvPr/>
        </p:nvPicPr>
        <p:blipFill>
          <a:blip r:embed="rId3"/>
          <a:stretch>
            <a:fillRect/>
          </a:stretch>
        </p:blipFill>
        <p:spPr>
          <a:xfrm>
            <a:off x="685800" y="2895600"/>
            <a:ext cx="6705600" cy="3714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975360"/>
          </a:xfrm>
        </p:spPr>
        <p:txBody>
          <a:bodyPr>
            <a:normAutofit/>
          </a:bodyPr>
          <a:lstStyle/>
          <a:p>
            <a:pPr algn="ctr"/>
            <a:r>
              <a:rPr lang="en-US" dirty="0" smtClean="0"/>
              <a:t>Listening skills</a:t>
            </a:r>
            <a:endParaRPr lang="en-US" dirty="0"/>
          </a:p>
        </p:txBody>
      </p:sp>
      <p:sp>
        <p:nvSpPr>
          <p:cNvPr id="3" name="Content Placeholder 2"/>
          <p:cNvSpPr>
            <a:spLocks noGrp="1"/>
          </p:cNvSpPr>
          <p:nvPr>
            <p:ph sz="half" idx="1"/>
          </p:nvPr>
        </p:nvSpPr>
        <p:spPr>
          <a:xfrm>
            <a:off x="457200" y="1371600"/>
            <a:ext cx="3733800" cy="4754563"/>
          </a:xfrm>
        </p:spPr>
        <p:txBody>
          <a:bodyPr>
            <a:normAutofit lnSpcReduction="10000"/>
          </a:bodyPr>
          <a:lstStyle/>
          <a:p>
            <a:r>
              <a:rPr lang="en-US" dirty="0" smtClean="0"/>
              <a:t>Be patient and listen keenly to the other party because there are no non-verbal cues to help you out. </a:t>
            </a:r>
            <a:endParaRPr lang="en-US" dirty="0" smtClean="0"/>
          </a:p>
          <a:p>
            <a:r>
              <a:rPr lang="en-US" dirty="0" smtClean="0"/>
              <a:t>Do </a:t>
            </a:r>
            <a:r>
              <a:rPr lang="en-US" dirty="0" smtClean="0"/>
              <a:t>not be tempted to do any other thing at the same time you are making the </a:t>
            </a:r>
            <a:r>
              <a:rPr lang="en-US" dirty="0" smtClean="0"/>
              <a:t>call.</a:t>
            </a:r>
            <a:endParaRPr lang="en-US" dirty="0"/>
          </a:p>
        </p:txBody>
      </p:sp>
      <p:pic>
        <p:nvPicPr>
          <p:cNvPr id="6" name="Content Placeholder 5" descr="download.jpg"/>
          <p:cNvPicPr>
            <a:picLocks noGrp="1" noChangeAspect="1"/>
          </p:cNvPicPr>
          <p:nvPr>
            <p:ph sz="half" idx="2"/>
          </p:nvPr>
        </p:nvPicPr>
        <p:blipFill>
          <a:blip r:embed="rId3"/>
          <a:stretch>
            <a:fillRect/>
          </a:stretch>
        </p:blipFill>
        <p:spPr>
          <a:xfrm>
            <a:off x="4652962" y="1524000"/>
            <a:ext cx="3881438" cy="4724400"/>
          </a:xfr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49</TotalTime>
  <Words>488</Words>
  <Application>Microsoft Office PowerPoint</Application>
  <PresentationFormat>On-screen Show (4:3)</PresentationFormat>
  <Paragraphs>35</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Trebuchet MS</vt:lpstr>
      <vt:lpstr>Wingdings</vt:lpstr>
      <vt:lpstr>Wingdings 2</vt:lpstr>
      <vt:lpstr>Opulent</vt:lpstr>
      <vt:lpstr>EFFECTIVE COMMUNICATION </vt:lpstr>
      <vt:lpstr>Prepare for the call</vt:lpstr>
      <vt:lpstr>Specify your identity when answering the call</vt:lpstr>
      <vt:lpstr>Speak with clarity</vt:lpstr>
      <vt:lpstr>Adjust your speech to be sensible to second party</vt:lpstr>
      <vt:lpstr>Make use of good descriptive language that evoke images in the listener’s mind</vt:lpstr>
      <vt:lpstr>Listening skills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COMMUNICATION</dc:title>
  <dc:creator>ADMIN</dc:creator>
  <cp:lastModifiedBy>Windows User</cp:lastModifiedBy>
  <cp:revision>5</cp:revision>
  <dcterms:created xsi:type="dcterms:W3CDTF">2006-08-16T00:00:00Z</dcterms:created>
  <dcterms:modified xsi:type="dcterms:W3CDTF">2020-02-19T05:13:53Z</dcterms:modified>
</cp:coreProperties>
</file>